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4066" r:id="rId4"/>
  </p:sldMasterIdLst>
  <p:notesMasterIdLst>
    <p:notesMasterId r:id="rId17"/>
  </p:notesMasterIdLst>
  <p:sldIdLst>
    <p:sldId id="256" r:id="rId5"/>
    <p:sldId id="274" r:id="rId6"/>
    <p:sldId id="262" r:id="rId7"/>
    <p:sldId id="275" r:id="rId8"/>
    <p:sldId id="276" r:id="rId9"/>
    <p:sldId id="277" r:id="rId10"/>
    <p:sldId id="278" r:id="rId11"/>
    <p:sldId id="283" r:id="rId12"/>
    <p:sldId id="279" r:id="rId13"/>
    <p:sldId id="258" r:id="rId14"/>
    <p:sldId id="268" r:id="rId15"/>
    <p:sldId id="270" r:id="rId16"/>
  </p:sldIdLst>
  <p:sldSz cx="9144000" cy="5143500" type="screen16x9"/>
  <p:notesSz cx="6858000" cy="9144000"/>
  <p:embeddedFontLst>
    <p:embeddedFont>
      <p:font typeface="MS UI Gothic" panose="020B0600070205080204" pitchFamily="34" charset="-128"/>
      <p:regular r:id="rId18"/>
    </p:embeddedFont>
    <p:embeddedFont>
      <p:font typeface="Wingdings 3" panose="05040102010807070707" pitchFamily="18" charset="2"/>
      <p:regular r:id="rId19"/>
    </p:embeddedFont>
    <p:embeddedFont>
      <p:font typeface="Tw Cen MT" panose="020B0602020104020603" pitchFamily="34" charset="0"/>
      <p:regular r:id="rId20"/>
      <p:bold r:id="rId21"/>
      <p:italic r:id="rId22"/>
      <p:boldItalic r:id="rId23"/>
    </p:embeddedFont>
    <p:embeddedFont>
      <p:font typeface="Tw Cen MT Condensed" panose="020B0606020104020203" pitchFamily="34" charset="0"/>
      <p:regular r:id="rId24"/>
      <p:bold r:id="rId25"/>
    </p:embeddedFont>
    <p:embeddedFont>
      <p:font typeface="Avenir Next Demi Bold" panose="020B0703020202020204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6E0328-910A-4306-9785-F21C835D3DF0}" v="616" dt="2020-08-18T18:11:06.246"/>
    <p1510:client id="{A07D05B4-0894-8D26-217E-616927502FFC}" v="176" dt="2020-08-18T15:05:42.458"/>
    <p1510:client id="{F646095A-26BD-0541-3972-FAA8EF820F27}" v="8" dt="2020-08-13T14:35:23.349"/>
  </p1510:revLst>
</p1510:revInfo>
</file>

<file path=ppt/tableStyles.xml><?xml version="1.0" encoding="utf-8"?>
<a:tblStyleLst xmlns:a="http://schemas.openxmlformats.org/drawingml/2006/main" def="{D3F03B09-14F8-4AAD-A894-6B7D0B7CA295}">
  <a:tblStyle styleId="{D3F03B09-14F8-4AAD-A894-6B7D0B7CA2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1" autoAdjust="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ehnlin, Monica" userId="S::msoehnli3406@slps.org::4c78501d-0600-4466-b45f-9f02840e33b1" providerId="AD" clId="Web-{026E0328-910A-4306-9785-F21C835D3DF0}"/>
    <pc:docChg chg="modSld">
      <pc:chgData name="Soehnlin, Monica" userId="S::msoehnli3406@slps.org::4c78501d-0600-4466-b45f-9f02840e33b1" providerId="AD" clId="Web-{026E0328-910A-4306-9785-F21C835D3DF0}" dt="2020-08-18T18:11:06.246" v="551" actId="20577"/>
      <pc:docMkLst>
        <pc:docMk/>
      </pc:docMkLst>
      <pc:sldChg chg="modSp">
        <pc:chgData name="Soehnlin, Monica" userId="S::msoehnli3406@slps.org::4c78501d-0600-4466-b45f-9f02840e33b1" providerId="AD" clId="Web-{026E0328-910A-4306-9785-F21C835D3DF0}" dt="2020-08-18T17:56:27.928" v="227" actId="20577"/>
        <pc:sldMkLst>
          <pc:docMk/>
          <pc:sldMk cId="0" sldId="256"/>
        </pc:sldMkLst>
        <pc:spChg chg="mod">
          <ac:chgData name="Soehnlin, Monica" userId="S::msoehnli3406@slps.org::4c78501d-0600-4466-b45f-9f02840e33b1" providerId="AD" clId="Web-{026E0328-910A-4306-9785-F21C835D3DF0}" dt="2020-08-18T17:56:27.928" v="227" actId="20577"/>
          <ac:spMkLst>
            <pc:docMk/>
            <pc:sldMk cId="0" sldId="256"/>
            <ac:spMk id="1480" creationId="{00000000-0000-0000-0000-000000000000}"/>
          </ac:spMkLst>
        </pc:spChg>
      </pc:sldChg>
      <pc:sldChg chg="modSp">
        <pc:chgData name="Soehnlin, Monica" userId="S::msoehnli3406@slps.org::4c78501d-0600-4466-b45f-9f02840e33b1" providerId="AD" clId="Web-{026E0328-910A-4306-9785-F21C835D3DF0}" dt="2020-08-18T18:06:13.400" v="387" actId="20577"/>
        <pc:sldMkLst>
          <pc:docMk/>
          <pc:sldMk cId="0" sldId="258"/>
        </pc:sldMkLst>
        <pc:spChg chg="mod">
          <ac:chgData name="Soehnlin, Monica" userId="S::msoehnli3406@slps.org::4c78501d-0600-4466-b45f-9f02840e33b1" providerId="AD" clId="Web-{026E0328-910A-4306-9785-F21C835D3DF0}" dt="2020-08-18T17:58:05.715" v="333" actId="1076"/>
          <ac:spMkLst>
            <pc:docMk/>
            <pc:sldMk cId="0" sldId="258"/>
            <ac:spMk id="1494" creationId="{00000000-0000-0000-0000-000000000000}"/>
          </ac:spMkLst>
        </pc:spChg>
        <pc:spChg chg="mod">
          <ac:chgData name="Soehnlin, Monica" userId="S::msoehnli3406@slps.org::4c78501d-0600-4466-b45f-9f02840e33b1" providerId="AD" clId="Web-{026E0328-910A-4306-9785-F21C835D3DF0}" dt="2020-08-18T18:06:13.400" v="387" actId="20577"/>
          <ac:spMkLst>
            <pc:docMk/>
            <pc:sldMk cId="0" sldId="258"/>
            <ac:spMk id="1495" creationId="{00000000-0000-0000-0000-000000000000}"/>
          </ac:spMkLst>
        </pc:spChg>
      </pc:sldChg>
      <pc:sldChg chg="modSp">
        <pc:chgData name="Soehnlin, Monica" userId="S::msoehnli3406@slps.org::4c78501d-0600-4466-b45f-9f02840e33b1" providerId="AD" clId="Web-{026E0328-910A-4306-9785-F21C835D3DF0}" dt="2020-08-18T17:54:37.875" v="225" actId="20577"/>
        <pc:sldMkLst>
          <pc:docMk/>
          <pc:sldMk cId="0" sldId="261"/>
        </pc:sldMkLst>
        <pc:spChg chg="mod">
          <ac:chgData name="Soehnlin, Monica" userId="S::msoehnli3406@slps.org::4c78501d-0600-4466-b45f-9f02840e33b1" providerId="AD" clId="Web-{026E0328-910A-4306-9785-F21C835D3DF0}" dt="2020-08-18T17:54:37.875" v="225" actId="20577"/>
          <ac:spMkLst>
            <pc:docMk/>
            <pc:sldMk cId="0" sldId="261"/>
            <ac:spMk id="1515" creationId="{00000000-0000-0000-0000-000000000000}"/>
          </ac:spMkLst>
        </pc:spChg>
      </pc:sldChg>
      <pc:sldChg chg="modSp">
        <pc:chgData name="Soehnlin, Monica" userId="S::msoehnli3406@slps.org::4c78501d-0600-4466-b45f-9f02840e33b1" providerId="AD" clId="Web-{026E0328-910A-4306-9785-F21C835D3DF0}" dt="2020-08-18T17:53:51.997" v="223" actId="20577"/>
        <pc:sldMkLst>
          <pc:docMk/>
          <pc:sldMk cId="0" sldId="262"/>
        </pc:sldMkLst>
        <pc:spChg chg="mod">
          <ac:chgData name="Soehnlin, Monica" userId="S::msoehnli3406@slps.org::4c78501d-0600-4466-b45f-9f02840e33b1" providerId="AD" clId="Web-{026E0328-910A-4306-9785-F21C835D3DF0}" dt="2020-08-18T17:53:51.997" v="223" actId="20577"/>
          <ac:spMkLst>
            <pc:docMk/>
            <pc:sldMk cId="0" sldId="262"/>
            <ac:spMk id="1522" creationId="{00000000-0000-0000-0000-000000000000}"/>
          </ac:spMkLst>
        </pc:spChg>
      </pc:sldChg>
      <pc:sldChg chg="modSp">
        <pc:chgData name="Soehnlin, Monica" userId="S::msoehnli3406@slps.org::4c78501d-0600-4466-b45f-9f02840e33b1" providerId="AD" clId="Web-{026E0328-910A-4306-9785-F21C835D3DF0}" dt="2020-08-18T16:57:18.981" v="84"/>
        <pc:sldMkLst>
          <pc:docMk/>
          <pc:sldMk cId="0" sldId="268"/>
        </pc:sldMkLst>
        <pc:spChg chg="mod">
          <ac:chgData name="Soehnlin, Monica" userId="S::msoehnli3406@slps.org::4c78501d-0600-4466-b45f-9f02840e33b1" providerId="AD" clId="Web-{026E0328-910A-4306-9785-F21C835D3DF0}" dt="2020-08-18T16:55:59.261" v="0" actId="20577"/>
          <ac:spMkLst>
            <pc:docMk/>
            <pc:sldMk cId="0" sldId="268"/>
            <ac:spMk id="1597" creationId="{00000000-0000-0000-0000-000000000000}"/>
          </ac:spMkLst>
        </pc:spChg>
        <pc:graphicFrameChg chg="mod modGraphic">
          <ac:chgData name="Soehnlin, Monica" userId="S::msoehnli3406@slps.org::4c78501d-0600-4466-b45f-9f02840e33b1" providerId="AD" clId="Web-{026E0328-910A-4306-9785-F21C835D3DF0}" dt="2020-08-18T16:57:18.981" v="84"/>
          <ac:graphicFrameMkLst>
            <pc:docMk/>
            <pc:sldMk cId="0" sldId="268"/>
            <ac:graphicFrameMk id="1598" creationId="{00000000-0000-0000-0000-000000000000}"/>
          </ac:graphicFrameMkLst>
        </pc:graphicFrameChg>
      </pc:sldChg>
      <pc:sldChg chg="modSp">
        <pc:chgData name="Soehnlin, Monica" userId="S::msoehnli3406@slps.org::4c78501d-0600-4466-b45f-9f02840e33b1" providerId="AD" clId="Web-{026E0328-910A-4306-9785-F21C835D3DF0}" dt="2020-08-18T18:09:38.756" v="519"/>
        <pc:sldMkLst>
          <pc:docMk/>
          <pc:sldMk cId="3589818110" sldId="272"/>
        </pc:sldMkLst>
        <pc:spChg chg="mod">
          <ac:chgData name="Soehnlin, Monica" userId="S::msoehnli3406@slps.org::4c78501d-0600-4466-b45f-9f02840e33b1" providerId="AD" clId="Web-{026E0328-910A-4306-9785-F21C835D3DF0}" dt="2020-08-18T18:09:00.160" v="419" actId="20577"/>
          <ac:spMkLst>
            <pc:docMk/>
            <pc:sldMk cId="3589818110" sldId="272"/>
            <ac:spMk id="1597" creationId="{00000000-0000-0000-0000-000000000000}"/>
          </ac:spMkLst>
        </pc:spChg>
        <pc:graphicFrameChg chg="mod modGraphic">
          <ac:chgData name="Soehnlin, Monica" userId="S::msoehnli3406@slps.org::4c78501d-0600-4466-b45f-9f02840e33b1" providerId="AD" clId="Web-{026E0328-910A-4306-9785-F21C835D3DF0}" dt="2020-08-18T18:09:38.756" v="519"/>
          <ac:graphicFrameMkLst>
            <pc:docMk/>
            <pc:sldMk cId="3589818110" sldId="272"/>
            <ac:graphicFrameMk id="1598" creationId="{00000000-0000-0000-0000-000000000000}"/>
          </ac:graphicFrameMkLst>
        </pc:graphicFrameChg>
      </pc:sldChg>
      <pc:sldChg chg="modSp">
        <pc:chgData name="Soehnlin, Monica" userId="S::msoehnli3406@slps.org::4c78501d-0600-4466-b45f-9f02840e33b1" providerId="AD" clId="Web-{026E0328-910A-4306-9785-F21C835D3DF0}" dt="2020-08-18T18:11:06.246" v="551" actId="20577"/>
        <pc:sldMkLst>
          <pc:docMk/>
          <pc:sldMk cId="3388835768" sldId="274"/>
        </pc:sldMkLst>
        <pc:spChg chg="mod">
          <ac:chgData name="Soehnlin, Monica" userId="S::msoehnli3406@slps.org::4c78501d-0600-4466-b45f-9f02840e33b1" providerId="AD" clId="Web-{026E0328-910A-4306-9785-F21C835D3DF0}" dt="2020-08-18T17:53:07.776" v="183" actId="1076"/>
          <ac:spMkLst>
            <pc:docMk/>
            <pc:sldMk cId="3388835768" sldId="274"/>
            <ac:spMk id="1541" creationId="{00000000-0000-0000-0000-000000000000}"/>
          </ac:spMkLst>
        </pc:spChg>
        <pc:spChg chg="mod">
          <ac:chgData name="Soehnlin, Monica" userId="S::msoehnli3406@slps.org::4c78501d-0600-4466-b45f-9f02840e33b1" providerId="AD" clId="Web-{026E0328-910A-4306-9785-F21C835D3DF0}" dt="2020-08-18T18:11:06.246" v="551" actId="20577"/>
          <ac:spMkLst>
            <pc:docMk/>
            <pc:sldMk cId="3388835768" sldId="274"/>
            <ac:spMk id="1543" creationId="{00000000-0000-0000-0000-000000000000}"/>
          </ac:spMkLst>
        </pc:spChg>
      </pc:sldChg>
    </pc:docChg>
  </pc:docChgLst>
  <pc:docChgLst>
    <pc:chgData name="Cook, Stacey M." userId="S::scook9905@slps.org::a5bdc55d-5256-4e05-a358-99e66d41c39c" providerId="AD" clId="Web-{A07D05B4-0894-8D26-217E-616927502FFC}"/>
    <pc:docChg chg="addSld modSld sldOrd">
      <pc:chgData name="Cook, Stacey M." userId="S::scook9905@slps.org::a5bdc55d-5256-4e05-a358-99e66d41c39c" providerId="AD" clId="Web-{A07D05B4-0894-8D26-217E-616927502FFC}" dt="2020-08-18T15:05:42.458" v="174" actId="20577"/>
      <pc:docMkLst>
        <pc:docMk/>
      </pc:docMkLst>
      <pc:sldChg chg="modSp">
        <pc:chgData name="Cook, Stacey M." userId="S::scook9905@slps.org::a5bdc55d-5256-4e05-a358-99e66d41c39c" providerId="AD" clId="Web-{A07D05B4-0894-8D26-217E-616927502FFC}" dt="2020-08-18T15:04:37.488" v="116" actId="20577"/>
        <pc:sldMkLst>
          <pc:docMk/>
          <pc:sldMk cId="0" sldId="258"/>
        </pc:sldMkLst>
        <pc:spChg chg="mod">
          <ac:chgData name="Cook, Stacey M." userId="S::scook9905@slps.org::a5bdc55d-5256-4e05-a358-99e66d41c39c" providerId="AD" clId="Web-{A07D05B4-0894-8D26-217E-616927502FFC}" dt="2020-08-18T15:04:37.488" v="116" actId="20577"/>
          <ac:spMkLst>
            <pc:docMk/>
            <pc:sldMk cId="0" sldId="258"/>
            <ac:spMk id="1495" creationId="{00000000-0000-0000-0000-000000000000}"/>
          </ac:spMkLst>
        </pc:spChg>
      </pc:sldChg>
      <pc:sldChg chg="modSp">
        <pc:chgData name="Cook, Stacey M." userId="S::scook9905@slps.org::a5bdc55d-5256-4e05-a358-99e66d41c39c" providerId="AD" clId="Web-{A07D05B4-0894-8D26-217E-616927502FFC}" dt="2020-08-18T13:27:13.988" v="33" actId="20577"/>
        <pc:sldMkLst>
          <pc:docMk/>
          <pc:sldMk cId="3374799571" sldId="271"/>
        </pc:sldMkLst>
        <pc:spChg chg="mod">
          <ac:chgData name="Cook, Stacey M." userId="S::scook9905@slps.org::a5bdc55d-5256-4e05-a358-99e66d41c39c" providerId="AD" clId="Web-{A07D05B4-0894-8D26-217E-616927502FFC}" dt="2020-08-18T13:27:13.988" v="33" actId="20577"/>
          <ac:spMkLst>
            <pc:docMk/>
            <pc:sldMk cId="3374799571" sldId="271"/>
            <ac:spMk id="1559" creationId="{00000000-0000-0000-0000-000000000000}"/>
          </ac:spMkLst>
        </pc:spChg>
      </pc:sldChg>
      <pc:sldChg chg="modSp">
        <pc:chgData name="Cook, Stacey M." userId="S::scook9905@slps.org::a5bdc55d-5256-4e05-a358-99e66d41c39c" providerId="AD" clId="Web-{A07D05B4-0894-8D26-217E-616927502FFC}" dt="2020-08-18T13:26:29.564" v="24" actId="20577"/>
        <pc:sldMkLst>
          <pc:docMk/>
          <pc:sldMk cId="1127253079" sldId="273"/>
        </pc:sldMkLst>
        <pc:spChg chg="mod">
          <ac:chgData name="Cook, Stacey M." userId="S::scook9905@slps.org::a5bdc55d-5256-4e05-a358-99e66d41c39c" providerId="AD" clId="Web-{A07D05B4-0894-8D26-217E-616927502FFC}" dt="2020-08-18T13:26:29.564" v="24" actId="20577"/>
          <ac:spMkLst>
            <pc:docMk/>
            <pc:sldMk cId="1127253079" sldId="273"/>
            <ac:spMk id="1541" creationId="{00000000-0000-0000-0000-000000000000}"/>
          </ac:spMkLst>
        </pc:spChg>
      </pc:sldChg>
      <pc:sldChg chg="modSp add ord replId">
        <pc:chgData name="Cook, Stacey M." userId="S::scook9905@slps.org::a5bdc55d-5256-4e05-a358-99e66d41c39c" providerId="AD" clId="Web-{A07D05B4-0894-8D26-217E-616927502FFC}" dt="2020-08-18T15:05:42.458" v="174" actId="20577"/>
        <pc:sldMkLst>
          <pc:docMk/>
          <pc:sldMk cId="3388835768" sldId="274"/>
        </pc:sldMkLst>
        <pc:spChg chg="mod">
          <ac:chgData name="Cook, Stacey M." userId="S::scook9905@slps.org::a5bdc55d-5256-4e05-a358-99e66d41c39c" providerId="AD" clId="Web-{A07D05B4-0894-8D26-217E-616927502FFC}" dt="2020-08-18T15:05:32.833" v="161" actId="20577"/>
          <ac:spMkLst>
            <pc:docMk/>
            <pc:sldMk cId="3388835768" sldId="274"/>
            <ac:spMk id="1541" creationId="{00000000-0000-0000-0000-000000000000}"/>
          </ac:spMkLst>
        </pc:spChg>
        <pc:spChg chg="mod">
          <ac:chgData name="Cook, Stacey M." userId="S::scook9905@slps.org::a5bdc55d-5256-4e05-a358-99e66d41c39c" providerId="AD" clId="Web-{A07D05B4-0894-8D26-217E-616927502FFC}" dt="2020-08-18T15:05:09.426" v="130" actId="20577"/>
          <ac:spMkLst>
            <pc:docMk/>
            <pc:sldMk cId="3388835768" sldId="274"/>
            <ac:spMk id="1542" creationId="{00000000-0000-0000-0000-000000000000}"/>
          </ac:spMkLst>
        </pc:spChg>
        <pc:spChg chg="mod">
          <ac:chgData name="Cook, Stacey M." userId="S::scook9905@slps.org::a5bdc55d-5256-4e05-a358-99e66d41c39c" providerId="AD" clId="Web-{A07D05B4-0894-8D26-217E-616927502FFC}" dt="2020-08-18T15:05:42.458" v="174" actId="20577"/>
          <ac:spMkLst>
            <pc:docMk/>
            <pc:sldMk cId="3388835768" sldId="274"/>
            <ac:spMk id="1543" creationId="{00000000-0000-0000-0000-000000000000}"/>
          </ac:spMkLst>
        </pc:spChg>
      </pc:sldChg>
    </pc:docChg>
  </pc:docChgLst>
  <pc:docChgLst>
    <pc:chgData name="Cook, Stacey M." userId="S::scook9905@slps.org::a5bdc55d-5256-4e05-a358-99e66d41c39c" providerId="AD" clId="Web-{F646095A-26BD-0541-3972-FAA8EF820F27}"/>
    <pc:docChg chg="modSld">
      <pc:chgData name="Cook, Stacey M." userId="S::scook9905@slps.org::a5bdc55d-5256-4e05-a358-99e66d41c39c" providerId="AD" clId="Web-{F646095A-26BD-0541-3972-FAA8EF820F27}" dt="2020-08-13T14:35:05.004" v="5"/>
      <pc:docMkLst>
        <pc:docMk/>
      </pc:docMkLst>
      <pc:sldChg chg="modSp">
        <pc:chgData name="Cook, Stacey M." userId="S::scook9905@slps.org::a5bdc55d-5256-4e05-a358-99e66d41c39c" providerId="AD" clId="Web-{F646095A-26BD-0541-3972-FAA8EF820F27}" dt="2020-08-13T14:35:05.004" v="5"/>
        <pc:sldMkLst>
          <pc:docMk/>
          <pc:sldMk cId="3589818110" sldId="272"/>
        </pc:sldMkLst>
        <pc:graphicFrameChg chg="mod modGraphic">
          <ac:chgData name="Cook, Stacey M." userId="S::scook9905@slps.org::a5bdc55d-5256-4e05-a358-99e66d41c39c" providerId="AD" clId="Web-{F646095A-26BD-0541-3972-FAA8EF820F27}" dt="2020-08-13T14:35:05.004" v="5"/>
          <ac:graphicFrameMkLst>
            <pc:docMk/>
            <pc:sldMk cId="3589818110" sldId="272"/>
            <ac:graphicFrameMk id="1598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9" name="Google Shape;153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630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9" name="Google Shape;151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2" name="Google Shape;149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9144000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51087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671461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571500"/>
            <a:ext cx="5686425" cy="40576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0027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73425" y="1746975"/>
            <a:ext cx="4545900" cy="16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235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"/>
          <p:cNvSpPr txBox="1">
            <a:spLocks noGrp="1"/>
          </p:cNvSpPr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5"/>
          <p:cNvSpPr txBox="1">
            <a:spLocks noGrp="1"/>
          </p:cNvSpPr>
          <p:nvPr>
            <p:ph type="body" idx="1"/>
          </p:nvPr>
        </p:nvSpPr>
        <p:spPr>
          <a:xfrm>
            <a:off x="457200" y="1504950"/>
            <a:ext cx="6408300" cy="32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3" name="Google Shape;323;p5"/>
          <p:cNvSpPr txBox="1">
            <a:spLocks noGrp="1"/>
          </p:cNvSpPr>
          <p:nvPr>
            <p:ph type="sldNum" idx="12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182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19993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9144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849294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1714500"/>
            <a:ext cx="3566160" cy="3017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152285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225841"/>
            <a:ext cx="3566160" cy="25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535615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214293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895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16254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45653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80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  <p:sldLayoutId id="2147484080" r:id="rId13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 smtClean="0"/>
              <a:t>Related arts</a:t>
            </a:r>
            <a:endParaRPr sz="4500" dirty="0"/>
          </a:p>
        </p:txBody>
      </p:sp>
      <p:sp>
        <p:nvSpPr>
          <p:cNvPr id="3" name="TextBox 2"/>
          <p:cNvSpPr txBox="1"/>
          <p:nvPr/>
        </p:nvSpPr>
        <p:spPr>
          <a:xfrm>
            <a:off x="6468438" y="3853244"/>
            <a:ext cx="2068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PE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Music</a:t>
            </a:r>
          </a:p>
          <a:p>
            <a:r>
              <a:rPr lang="en-US" sz="1600" dirty="0">
                <a:solidFill>
                  <a:schemeClr val="tx1"/>
                </a:solidFill>
              </a:rPr>
              <a:t>Visual </a:t>
            </a:r>
            <a:r>
              <a:rPr lang="en-US" sz="1600" dirty="0" smtClean="0">
                <a:solidFill>
                  <a:schemeClr val="tx1"/>
                </a:solidFill>
              </a:rPr>
              <a:t>Art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494" name="Google Shape;1494;p17"/>
          <p:cNvSpPr txBox="1">
            <a:spLocks noGrp="1"/>
          </p:cNvSpPr>
          <p:nvPr>
            <p:ph type="ctrTitle" idx="4294967295"/>
          </p:nvPr>
        </p:nvSpPr>
        <p:spPr>
          <a:xfrm>
            <a:off x="697768" y="563188"/>
            <a:ext cx="4683125" cy="10953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Music with Ms. V</a:t>
            </a:r>
            <a:endParaRPr sz="6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95" name="Google Shape;1495;p17"/>
          <p:cNvSpPr txBox="1">
            <a:spLocks noGrp="1"/>
          </p:cNvSpPr>
          <p:nvPr>
            <p:ph type="subTitle" idx="4294967295"/>
          </p:nvPr>
        </p:nvSpPr>
        <p:spPr>
          <a:xfrm>
            <a:off x="697768" y="1487055"/>
            <a:ext cx="5546014" cy="27062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b="1" dirty="0"/>
              <a:t>	</a:t>
            </a:r>
            <a:endParaRPr lang="en" b="1" dirty="0" smtClean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Email: sarah.velasquez@slps.org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Website: slps.org/Domain/14014</a:t>
            </a:r>
            <a:endParaRPr lang="en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826" y="0"/>
            <a:ext cx="3269174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80" y="1714500"/>
            <a:ext cx="4018695" cy="2680439"/>
          </a:xfrm>
          <a:prstGeom prst="rect">
            <a:avLst/>
          </a:prstGeom>
        </p:spPr>
      </p:pic>
      <p:sp>
        <p:nvSpPr>
          <p:cNvPr id="1597" name="Google Shape;1597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Music learning goals</a:t>
            </a:r>
            <a:endParaRPr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Students will learn music through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Creating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Responding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Connecting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 Performing*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marL="0" indent="0">
              <a:buNone/>
            </a:pPr>
            <a:r>
              <a:rPr lang="en-US" dirty="0"/>
              <a:t>*No public performances through December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99" name="Google Shape;1599;p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2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  <p:sp>
        <p:nvSpPr>
          <p:cNvPr id="1618" name="Google Shape;1618;p29"/>
          <p:cNvSpPr txBox="1">
            <a:spLocks noGrp="1"/>
          </p:cNvSpPr>
          <p:nvPr>
            <p:ph type="ctrTitle" idx="4294967295"/>
          </p:nvPr>
        </p:nvSpPr>
        <p:spPr>
          <a:xfrm>
            <a:off x="148855" y="1255377"/>
            <a:ext cx="5426334" cy="11604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FFFFFF"/>
                </a:solidFill>
              </a:rPr>
              <a:t>Thank you!</a:t>
            </a:r>
            <a:endParaRPr sz="9600" dirty="0">
              <a:solidFill>
                <a:srgbClr val="FFFFFF"/>
              </a:solidFill>
            </a:endParaRPr>
          </a:p>
        </p:txBody>
      </p:sp>
      <p:sp>
        <p:nvSpPr>
          <p:cNvPr id="1619" name="Google Shape;1619;p29"/>
          <p:cNvSpPr txBox="1">
            <a:spLocks noGrp="1"/>
          </p:cNvSpPr>
          <p:nvPr>
            <p:ph type="subTitle" idx="4294967295"/>
          </p:nvPr>
        </p:nvSpPr>
        <p:spPr>
          <a:xfrm>
            <a:off x="637953" y="2620926"/>
            <a:ext cx="7931889" cy="12508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dirty="0" smtClean="0"/>
              <a:t>We cannot wait to see our students in class August 23rd! </a:t>
            </a:r>
            <a:endParaRPr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4519970" y="4100856"/>
            <a:ext cx="3637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Music: sarah.velasquez@slps.org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953" y="4105311"/>
            <a:ext cx="3765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Visual Art: karen.norman@slps.org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9970" y="4470188"/>
            <a:ext cx="288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PE: mary.cather@slps.org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953" y="4483696"/>
            <a:ext cx="3239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PE: michael.neuner@slps.org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37953" y="3942413"/>
            <a:ext cx="7764034" cy="7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05745" y="0"/>
            <a:ext cx="4738255" cy="341745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2" name="Google Shape;1542;p22"/>
          <p:cNvSpPr txBox="1">
            <a:spLocks noGrp="1"/>
          </p:cNvSpPr>
          <p:nvPr>
            <p:ph type="title"/>
          </p:nvPr>
        </p:nvSpPr>
        <p:spPr>
          <a:xfrm>
            <a:off x="280147" y="3656012"/>
            <a:ext cx="5829300" cy="10972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4500" dirty="0" smtClean="0"/>
              <a:t>Goals &amp; Expectations</a:t>
            </a:r>
            <a:endParaRPr lang="en-US" sz="4500" dirty="0"/>
          </a:p>
        </p:txBody>
      </p:sp>
      <p:sp>
        <p:nvSpPr>
          <p:cNvPr id="1544" name="Google Shape;1544;p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543" name="Google Shape;1543;p22"/>
          <p:cNvSpPr txBox="1">
            <a:spLocks noGrp="1"/>
          </p:cNvSpPr>
          <p:nvPr>
            <p:ph type="body" idx="4294967295"/>
          </p:nvPr>
        </p:nvSpPr>
        <p:spPr>
          <a:xfrm>
            <a:off x="342900" y="734374"/>
            <a:ext cx="4062845" cy="17452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Students are expected to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 participate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put forth their best effort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7" name="Google Shape;1543;p22"/>
          <p:cNvSpPr txBox="1">
            <a:spLocks noGrp="1"/>
          </p:cNvSpPr>
          <p:nvPr>
            <p:ph type="body" idx="4294967295"/>
          </p:nvPr>
        </p:nvSpPr>
        <p:spPr>
          <a:xfrm>
            <a:off x="4517160" y="734374"/>
            <a:ext cx="4341090" cy="22489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n-US" sz="30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goal is always </a:t>
            </a:r>
            <a:r>
              <a:rPr lang="en-US" sz="3000" u="sng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en-US" sz="30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buNone/>
            </a:pPr>
            <a:r>
              <a:rPr lang="en-US" sz="3000" b="1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perfection.</a:t>
            </a:r>
          </a:p>
          <a:p>
            <a:endParaRPr lang="en-US" sz="3600" b="1" dirty="0" smtClean="0">
              <a:solidFill>
                <a:schemeClr val="accent6">
                  <a:lumMod val="50000"/>
                </a:schemeClr>
              </a:solidFill>
              <a:latin typeface="Avenir Next Demi Bold" panose="020B07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3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7201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1" name="Google Shape;1521;p21"/>
          <p:cNvSpPr txBox="1">
            <a:spLocks noGrp="1"/>
          </p:cNvSpPr>
          <p:nvPr>
            <p:ph type="title"/>
          </p:nvPr>
        </p:nvSpPr>
        <p:spPr>
          <a:xfrm>
            <a:off x="430306" y="441835"/>
            <a:ext cx="8421701" cy="7701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spcBef>
                <a:spcPts val="6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A</a:t>
            </a:r>
            <a:r>
              <a:rPr lang="en" sz="2800" dirty="0" smtClean="0">
                <a:solidFill>
                  <a:schemeClr val="tx1"/>
                </a:solidFill>
              </a:rPr>
              <a:t>rts &amp; wellness </a:t>
            </a:r>
            <a:r>
              <a:rPr lang="en" sz="2800" dirty="0">
                <a:solidFill>
                  <a:schemeClr val="tx1"/>
                </a:solidFill>
              </a:rPr>
              <a:t>education is more important now </a:t>
            </a:r>
            <a:r>
              <a:rPr lang="en" sz="2800" dirty="0" smtClean="0">
                <a:solidFill>
                  <a:schemeClr val="tx1"/>
                </a:solidFill>
              </a:rPr>
              <a:t/>
            </a:r>
            <a:br>
              <a:rPr lang="en" sz="2800" dirty="0" smtClean="0">
                <a:solidFill>
                  <a:schemeClr val="tx1"/>
                </a:solidFill>
              </a:rPr>
            </a:br>
            <a:r>
              <a:rPr lang="en" sz="2800" dirty="0" smtClean="0">
                <a:solidFill>
                  <a:schemeClr val="tx1"/>
                </a:solidFill>
              </a:rPr>
              <a:t>than </a:t>
            </a:r>
            <a:r>
              <a:rPr lang="en" sz="2800" dirty="0">
                <a:solidFill>
                  <a:schemeClr val="tx1"/>
                </a:solidFill>
              </a:rPr>
              <a:t>ever before. </a:t>
            </a:r>
          </a:p>
        </p:txBody>
      </p:sp>
      <p:sp>
        <p:nvSpPr>
          <p:cNvPr id="1522" name="Google Shape;1522;p21"/>
          <p:cNvSpPr txBox="1">
            <a:spLocks noGrp="1"/>
          </p:cNvSpPr>
          <p:nvPr>
            <p:ph type="body" sz="half" idx="2"/>
          </p:nvPr>
        </p:nvSpPr>
        <p:spPr>
          <a:xfrm>
            <a:off x="1324058" y="1362474"/>
            <a:ext cx="6495884" cy="17373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" sz="1800" b="1" dirty="0" smtClean="0">
                <a:solidFill>
                  <a:schemeClr val="tx1"/>
                </a:solidFill>
              </a:rPr>
              <a:t>Establishing</a:t>
            </a:r>
            <a:r>
              <a:rPr lang="en" sz="1800" dirty="0" smtClean="0">
                <a:solidFill>
                  <a:schemeClr val="tx1"/>
                </a:solidFill>
              </a:rPr>
              <a:t> foundational knowledge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" sz="1800" b="1" dirty="0" smtClean="0">
                <a:solidFill>
                  <a:schemeClr val="tx1"/>
                </a:solidFill>
              </a:rPr>
              <a:t>Fostering</a:t>
            </a:r>
            <a:r>
              <a:rPr lang="en" sz="1800" dirty="0" smtClean="0">
                <a:solidFill>
                  <a:schemeClr val="tx1"/>
                </a:solidFill>
              </a:rPr>
              <a:t> creative expression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" sz="1800" b="1" dirty="0" smtClean="0">
                <a:solidFill>
                  <a:schemeClr val="tx1"/>
                </a:solidFill>
              </a:rPr>
              <a:t>Connecting</a:t>
            </a:r>
            <a:r>
              <a:rPr lang="en" sz="1800" dirty="0" smtClean="0">
                <a:solidFill>
                  <a:schemeClr val="tx1"/>
                </a:solidFill>
              </a:rPr>
              <a:t> with emotions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" sz="1800" b="1" dirty="0" smtClean="0">
                <a:solidFill>
                  <a:schemeClr val="tx1"/>
                </a:solidFill>
              </a:rPr>
              <a:t>Coping</a:t>
            </a:r>
            <a:r>
              <a:rPr lang="en" sz="1800" dirty="0" smtClean="0">
                <a:solidFill>
                  <a:schemeClr val="tx1"/>
                </a:solidFill>
              </a:rPr>
              <a:t> with uncertainty </a:t>
            </a:r>
            <a:endParaRPr lang="en" sz="18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4876" y="4143144"/>
            <a:ext cx="58321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MS UI Gothic" panose="020B0600070205080204" pitchFamily="34" charset="-128"/>
              </a:rPr>
              <a:t>Meet your teachers….</a:t>
            </a:r>
            <a:endParaRPr lang="en-US" sz="3000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  <a:ea typeface="MS UI 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Ms. K. Norman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r="12402"/>
          <a:stretch>
            <a:fillRect/>
          </a:stretch>
        </p:blipFill>
        <p:spPr>
          <a:xfrm>
            <a:off x="1263270" y="399885"/>
            <a:ext cx="4908930" cy="332021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79215" y="3837062"/>
            <a:ext cx="2400300" cy="1097280"/>
          </a:xfrm>
        </p:spPr>
        <p:txBody>
          <a:bodyPr>
            <a:normAutofit/>
          </a:bodyPr>
          <a:lstStyle/>
          <a:p>
            <a:r>
              <a:rPr lang="en-US" sz="1600" dirty="0"/>
              <a:t>Visual Art Specialist</a:t>
            </a:r>
          </a:p>
          <a:p>
            <a:r>
              <a:rPr lang="en-US" sz="1600" dirty="0" smtClean="0"/>
              <a:t>Karen.norman@slps.org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486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Greetings!!</a:t>
            </a:r>
            <a:r>
              <a:rPr lang="en-US" sz="1350" dirty="0"/>
              <a:t/>
            </a:r>
            <a:br>
              <a:rPr lang="en-US" sz="1350" dirty="0"/>
            </a:br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563624"/>
            <a:ext cx="7791113" cy="2942560"/>
          </a:xfrm>
        </p:spPr>
        <p:txBody>
          <a:bodyPr>
            <a:noAutofit/>
          </a:bodyPr>
          <a:lstStyle/>
          <a:p>
            <a:r>
              <a:rPr lang="en-US" sz="2200" dirty="0"/>
              <a:t>I am the Visual Art teacher at Mason.  I have been teaching at Mason for 23 years.  I am married and I have three grown children. I have one grandson.  I love to go to museums, travel, and garden. </a:t>
            </a:r>
            <a:br>
              <a:rPr lang="en-US" sz="2200" dirty="0"/>
            </a:br>
            <a:r>
              <a:rPr lang="en-US" sz="2200" dirty="0"/>
              <a:t>I completed my B.A. from Webster University in 1980.  I studied photography, media, and art.  I also received my teaching certificate for Art K-12.  I began  my teaching career in 1998. I have completed two Master's degrees, one in Education and the other in TESOL.</a:t>
            </a:r>
            <a:br>
              <a:rPr lang="en-US" sz="2200" dirty="0"/>
            </a:br>
            <a:r>
              <a:rPr lang="en-US" sz="2200" dirty="0"/>
              <a:t>I love to learn about world cultures and art.  But mostly I love to share </a:t>
            </a:r>
            <a:r>
              <a:rPr lang="en-US" sz="2200" dirty="0" smtClean="0"/>
              <a:t>art with </a:t>
            </a:r>
            <a:r>
              <a:rPr lang="en-US" sz="2200" dirty="0"/>
              <a:t>all the students at Mason!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5077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01436"/>
            <a:ext cx="7290054" cy="1124712"/>
          </a:xfrm>
        </p:spPr>
        <p:txBody>
          <a:bodyPr>
            <a:noAutofit/>
          </a:bodyPr>
          <a:lstStyle/>
          <a:p>
            <a:r>
              <a:rPr lang="en-US" sz="4200" b="1" dirty="0"/>
              <a:t>Visual Arts </a:t>
            </a:r>
            <a:r>
              <a:rPr lang="en-US" sz="4200" b="1" dirty="0" smtClean="0"/>
              <a:t>Expectations</a:t>
            </a:r>
            <a:endParaRPr lang="en-US" sz="4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8096" y="1526148"/>
            <a:ext cx="7742420" cy="3530184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8000" dirty="0" smtClean="0"/>
              <a:t>Students </a:t>
            </a:r>
            <a:r>
              <a:rPr lang="en-US" sz="8000" dirty="0"/>
              <a:t>will be respectful towards other students, the art materials, and the Art </a:t>
            </a:r>
            <a:r>
              <a:rPr lang="en-US" sz="8000" dirty="0" smtClean="0"/>
              <a:t>teacher.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0" dirty="0" smtClean="0"/>
              <a:t>Students </a:t>
            </a:r>
            <a:r>
              <a:rPr lang="en-US" sz="8000" dirty="0"/>
              <a:t>will complete all art projects to their best </a:t>
            </a:r>
            <a:r>
              <a:rPr lang="en-US" sz="8000" dirty="0" smtClean="0"/>
              <a:t>ability.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0" dirty="0" smtClean="0"/>
              <a:t>Students </a:t>
            </a:r>
            <a:r>
              <a:rPr lang="en-US" sz="8000" dirty="0"/>
              <a:t>will create artworks that include the elements and principles of </a:t>
            </a:r>
            <a:r>
              <a:rPr lang="en-US" sz="8000" dirty="0" smtClean="0"/>
              <a:t>design.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0" dirty="0" smtClean="0"/>
              <a:t>Students </a:t>
            </a:r>
            <a:r>
              <a:rPr lang="en-US" sz="8000" dirty="0"/>
              <a:t>will express ideas through original artworks, using a variety of media with appropriate </a:t>
            </a:r>
            <a:r>
              <a:rPr lang="en-US" sz="8000" dirty="0" smtClean="0"/>
              <a:t>skills.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0" dirty="0" smtClean="0"/>
              <a:t>Students </a:t>
            </a:r>
            <a:r>
              <a:rPr lang="en-US" sz="8000" dirty="0"/>
              <a:t>will demonstrate an understanding of art history and culture as records of </a:t>
            </a:r>
            <a:r>
              <a:rPr lang="en-US" sz="8000" dirty="0" smtClean="0"/>
              <a:t>history.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8000" dirty="0" smtClean="0"/>
              <a:t>Students </a:t>
            </a:r>
            <a:r>
              <a:rPr lang="en-US" sz="8000" dirty="0"/>
              <a:t>will make informed judgments about personal artwork and the artwork of others.</a:t>
            </a:r>
            <a:br>
              <a:rPr lang="en-US" sz="8000" dirty="0"/>
            </a:br>
            <a:endParaRPr lang="en-US" sz="80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Coach </a:t>
            </a:r>
            <a:r>
              <a:rPr lang="en-US" dirty="0" err="1" smtClean="0"/>
              <a:t>neuner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8456"/>
            <a:ext cx="5656521" cy="3229929"/>
          </a:xfrm>
        </p:spPr>
        <p:txBody>
          <a:bodyPr/>
          <a:lstStyle/>
          <a:p>
            <a:r>
              <a:rPr lang="en-US" sz="2400" dirty="0"/>
              <a:t>E</a:t>
            </a:r>
            <a:r>
              <a:rPr lang="en-US" sz="2400" dirty="0" smtClean="0"/>
              <a:t>mail-Michael.neuner@slps.org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14" y="419164"/>
            <a:ext cx="3299827" cy="439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4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707" y="446950"/>
            <a:ext cx="3559301" cy="857400"/>
          </a:xfrm>
        </p:spPr>
        <p:txBody>
          <a:bodyPr/>
          <a:lstStyle/>
          <a:p>
            <a:r>
              <a:rPr lang="en-US" dirty="0" smtClean="0"/>
              <a:t>Meet coach Cather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6708" y="1590550"/>
            <a:ext cx="4880517" cy="3266700"/>
          </a:xfrm>
        </p:spPr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is my 4th year teaching PE and my 2nd year in Saint Louis Public Schools. I began my journey teaching in the Lindbergh School District and I spent last year as the PE teacher at Dunbar Elementary School. </a:t>
            </a:r>
          </a:p>
          <a:p>
            <a:r>
              <a:rPr lang="en-US" dirty="0"/>
              <a:t>I love doing anything and everything active. Some of my favorite ways to stay active are: hiking, biking, and playing basketball. I am also a HUGE fan of the St. Louis Blues. </a:t>
            </a:r>
          </a:p>
          <a:p>
            <a:r>
              <a:rPr lang="en-US" dirty="0"/>
              <a:t>I can’t wait to meet everyone this year!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83" y="-50"/>
            <a:ext cx="32156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89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84" y="553306"/>
            <a:ext cx="7899991" cy="857400"/>
          </a:xfrm>
        </p:spPr>
        <p:txBody>
          <a:bodyPr/>
          <a:lstStyle/>
          <a:p>
            <a:r>
              <a:rPr lang="en-US" dirty="0" smtClean="0"/>
              <a:t>PE with Coach </a:t>
            </a:r>
            <a:r>
              <a:rPr lang="en-US" dirty="0" err="1" smtClean="0"/>
              <a:t>neuner</a:t>
            </a:r>
            <a:r>
              <a:rPr lang="en-US" dirty="0" smtClean="0"/>
              <a:t> &amp; Coach </a:t>
            </a:r>
            <a:r>
              <a:rPr lang="en-US" dirty="0" err="1" smtClean="0"/>
              <a:t>cather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04950"/>
            <a:ext cx="7899991" cy="3266700"/>
          </a:xfrm>
        </p:spPr>
        <p:txBody>
          <a:bodyPr/>
          <a:lstStyle/>
          <a:p>
            <a:r>
              <a:rPr lang="en-US" sz="2200" dirty="0" smtClean="0"/>
              <a:t>We will be building the foundation for healthy habits</a:t>
            </a:r>
          </a:p>
          <a:p>
            <a:pPr lvl="1"/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Creating a safe space to be active!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Being active 60 minutes per day not just the days we meet!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Discovering nutrition and mental health habits that help our students be the best they can be!</a:t>
            </a:r>
          </a:p>
          <a:p>
            <a:pPr marL="533400" lvl="1" indent="0">
              <a:buNone/>
            </a:pPr>
            <a:endParaRPr lang="en-US" sz="20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475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132D7BA8190F498BFC1EC00C281020" ma:contentTypeVersion="2" ma:contentTypeDescription="Create a new document." ma:contentTypeScope="" ma:versionID="d6e18910c4cf478ff33b6151ef9fab4d">
  <xsd:schema xmlns:xsd="http://www.w3.org/2001/XMLSchema" xmlns:xs="http://www.w3.org/2001/XMLSchema" xmlns:p="http://schemas.microsoft.com/office/2006/metadata/properties" xmlns:ns2="d7afe4c9-35bd-4cd3-adf5-b21ccb72adb2" targetNamespace="http://schemas.microsoft.com/office/2006/metadata/properties" ma:root="true" ma:fieldsID="f966cb84506695354e5320b66c7475d6" ns2:_="">
    <xsd:import namespace="d7afe4c9-35bd-4cd3-adf5-b21ccb72ad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afe4c9-35bd-4cd3-adf5-b21ccb72ad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8418CF-462D-43FF-9D14-F7D81EDD215E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d7afe4c9-35bd-4cd3-adf5-b21ccb72adb2"/>
    <ds:schemaRef ds:uri="http://purl.org/dc/terms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FAEAB40-7F5C-4C9E-A8EB-E5846716E7D6}">
  <ds:schemaRefs>
    <ds:schemaRef ds:uri="d7afe4c9-35bd-4cd3-adf5-b21ccb72adb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5CC2A97-CDD6-41E2-9B99-EDEBB77596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1844</TotalTime>
  <Words>530</Words>
  <Application>Microsoft Office PowerPoint</Application>
  <PresentationFormat>On-screen Show (16:9)</PresentationFormat>
  <Paragraphs>68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MS UI Gothic</vt:lpstr>
      <vt:lpstr>Wingdings 3</vt:lpstr>
      <vt:lpstr>Arial</vt:lpstr>
      <vt:lpstr>Wingdings</vt:lpstr>
      <vt:lpstr>Tw Cen MT</vt:lpstr>
      <vt:lpstr>Tw Cen MT Condensed</vt:lpstr>
      <vt:lpstr>Avenir Next Demi Bold</vt:lpstr>
      <vt:lpstr>Integral</vt:lpstr>
      <vt:lpstr>Related arts</vt:lpstr>
      <vt:lpstr>Goals &amp; Expectations</vt:lpstr>
      <vt:lpstr>Arts &amp; wellness education is more important now  than ever before. </vt:lpstr>
      <vt:lpstr>Ms. K. Norman</vt:lpstr>
      <vt:lpstr>Greetings!! </vt:lpstr>
      <vt:lpstr>Visual Arts Expectations</vt:lpstr>
      <vt:lpstr>Contact Coach neuner: </vt:lpstr>
      <vt:lpstr>Meet coach Cather</vt:lpstr>
      <vt:lpstr>PE with Coach neuner &amp; Coach cather</vt:lpstr>
      <vt:lpstr>Music with Ms. V</vt:lpstr>
      <vt:lpstr>Music learning goals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2nd Grade!</dc:title>
  <dc:creator>Velasquez, Sarah A.</dc:creator>
  <cp:lastModifiedBy>Velasquez, Sarah A.</cp:lastModifiedBy>
  <cp:revision>52</cp:revision>
  <dcterms:modified xsi:type="dcterms:W3CDTF">2021-08-13T18:46:31Z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0x0101003A132D7BA8190F498BFC1EC00C281020</vt:lpwstr>
  </property>
</Properties>
</file>